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27"/>
  </p:notesMasterIdLst>
  <p:sldIdLst>
    <p:sldId id="425" r:id="rId2"/>
    <p:sldId id="369" r:id="rId3"/>
    <p:sldId id="491" r:id="rId4"/>
    <p:sldId id="492" r:id="rId5"/>
    <p:sldId id="493" r:id="rId6"/>
    <p:sldId id="494" r:id="rId7"/>
    <p:sldId id="495" r:id="rId8"/>
    <p:sldId id="530" r:id="rId9"/>
    <p:sldId id="531" r:id="rId10"/>
    <p:sldId id="532" r:id="rId11"/>
    <p:sldId id="533" r:id="rId12"/>
    <p:sldId id="534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51" r:id="rId21"/>
    <p:sldId id="553" r:id="rId22"/>
    <p:sldId id="543" r:id="rId23"/>
    <p:sldId id="554" r:id="rId24"/>
    <p:sldId id="544" r:id="rId25"/>
    <p:sldId id="54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4" b="44916"/>
          <a:stretch/>
        </p:blipFill>
        <p:spPr>
          <a:xfrm>
            <a:off x="280648" y="709203"/>
            <a:ext cx="11715354" cy="3645513"/>
          </a:xfrm>
        </p:spPr>
      </p:pic>
    </p:spTree>
    <p:extLst>
      <p:ext uri="{BB962C8B-B14F-4D97-AF65-F5344CB8AC3E}">
        <p14:creationId xmlns:p14="http://schemas.microsoft.com/office/powerpoint/2010/main" val="24325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11353" r="924"/>
          <a:stretch/>
        </p:blipFill>
        <p:spPr>
          <a:xfrm>
            <a:off x="1013987" y="0"/>
            <a:ext cx="10271701" cy="68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7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50033" r="1915"/>
          <a:stretch/>
        </p:blipFill>
        <p:spPr>
          <a:xfrm>
            <a:off x="-2766" y="274638"/>
            <a:ext cx="12194766" cy="45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3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13861" r="2013" b="30957"/>
          <a:stretch/>
        </p:blipFill>
        <p:spPr>
          <a:xfrm>
            <a:off x="1032094" y="0"/>
            <a:ext cx="10348112" cy="3784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40000" r="4686" b="25281"/>
          <a:stretch/>
        </p:blipFill>
        <p:spPr>
          <a:xfrm>
            <a:off x="1032094" y="3847242"/>
            <a:ext cx="10348112" cy="294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62602" y="0"/>
            <a:ext cx="999744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t="26799" r="3202" b="7987"/>
          <a:stretch/>
        </p:blipFill>
        <p:spPr>
          <a:xfrm>
            <a:off x="217284" y="0"/>
            <a:ext cx="11926746" cy="62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62602" y="0"/>
            <a:ext cx="9997440" cy="1143000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9109" r="4588" b="48515"/>
          <a:stretch/>
        </p:blipFill>
        <p:spPr>
          <a:xfrm>
            <a:off x="979827" y="235389"/>
            <a:ext cx="10809837" cy="37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74638"/>
            <a:ext cx="10489184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2" t="12937" r="4686"/>
          <a:stretch/>
        </p:blipFill>
        <p:spPr>
          <a:xfrm>
            <a:off x="1122629" y="-1"/>
            <a:ext cx="10275683" cy="68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1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315" y="1827667"/>
            <a:ext cx="9997440" cy="1143000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t="48845" r="3499"/>
          <a:stretch/>
        </p:blipFill>
        <p:spPr>
          <a:xfrm>
            <a:off x="1321806" y="0"/>
            <a:ext cx="10031240" cy="3508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" t="20990" r="2608" b="30561"/>
          <a:stretch/>
        </p:blipFill>
        <p:spPr>
          <a:xfrm>
            <a:off x="1321806" y="3535377"/>
            <a:ext cx="10031240" cy="33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317" r="7459" b="3498"/>
          <a:stretch/>
        </p:blipFill>
        <p:spPr>
          <a:xfrm>
            <a:off x="1231271" y="11123"/>
            <a:ext cx="9741530" cy="684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24" y="2082296"/>
            <a:ext cx="999744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1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Super Heterodyne Radio Receiver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63032" r="5314" b="3827"/>
          <a:stretch/>
        </p:blipFill>
        <p:spPr>
          <a:xfrm rot="10800000">
            <a:off x="69550" y="253497"/>
            <a:ext cx="12122450" cy="30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2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8119" r="5314" b="3827"/>
          <a:stretch/>
        </p:blipFill>
        <p:spPr>
          <a:xfrm rot="10800000">
            <a:off x="322446" y="0"/>
            <a:ext cx="10414964" cy="68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8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r="8878" b="21782"/>
          <a:stretch/>
        </p:blipFill>
        <p:spPr>
          <a:xfrm rot="10800000">
            <a:off x="1186004" y="0"/>
            <a:ext cx="8338242" cy="5364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t="48053" r="9736" b="20528"/>
          <a:stretch/>
        </p:blipFill>
        <p:spPr>
          <a:xfrm rot="10800000">
            <a:off x="7454211" y="5364179"/>
            <a:ext cx="4737789" cy="14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31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53732" r="7889" b="7921"/>
          <a:stretch/>
        </p:blipFill>
        <p:spPr>
          <a:xfrm rot="10800000">
            <a:off x="273601" y="318003"/>
            <a:ext cx="11820863" cy="35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3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7888" b="7921"/>
          <a:stretch/>
        </p:blipFill>
        <p:spPr>
          <a:xfrm rot="10800000">
            <a:off x="1294642" y="0"/>
            <a:ext cx="10438648" cy="69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89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169" y="-253497"/>
            <a:ext cx="9997440" cy="1143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8" b="52789"/>
          <a:stretch/>
        </p:blipFill>
        <p:spPr>
          <a:xfrm rot="10800000">
            <a:off x="434566" y="81482"/>
            <a:ext cx="11121853" cy="41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6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8691" r="1987"/>
          <a:stretch/>
        </p:blipFill>
        <p:spPr>
          <a:xfrm>
            <a:off x="1231272" y="9792"/>
            <a:ext cx="9886384" cy="6848208"/>
          </a:xfrm>
        </p:spPr>
      </p:pic>
    </p:spTree>
    <p:extLst>
      <p:ext uri="{BB962C8B-B14F-4D97-AF65-F5344CB8AC3E}">
        <p14:creationId xmlns:p14="http://schemas.microsoft.com/office/powerpoint/2010/main" val="166409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35" r="5948" b="24548"/>
          <a:stretch/>
        </p:blipFill>
        <p:spPr>
          <a:xfrm>
            <a:off x="740616" y="602345"/>
            <a:ext cx="11170968" cy="4099128"/>
          </a:xfrm>
        </p:spPr>
      </p:pic>
    </p:spTree>
    <p:extLst>
      <p:ext uri="{BB962C8B-B14F-4D97-AF65-F5344CB8AC3E}">
        <p14:creationId xmlns:p14="http://schemas.microsoft.com/office/powerpoint/2010/main" val="356086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 b="3049"/>
          <a:stretch/>
        </p:blipFill>
        <p:spPr>
          <a:xfrm>
            <a:off x="922693" y="0"/>
            <a:ext cx="10562171" cy="6867418"/>
          </a:xfrm>
        </p:spPr>
      </p:pic>
    </p:spTree>
    <p:extLst>
      <p:ext uri="{BB962C8B-B14F-4D97-AF65-F5344CB8AC3E}">
        <p14:creationId xmlns:p14="http://schemas.microsoft.com/office/powerpoint/2010/main" val="238126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0"/>
          <a:stretch/>
        </p:blipFill>
        <p:spPr>
          <a:xfrm>
            <a:off x="814812" y="0"/>
            <a:ext cx="10981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3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17554" b="7952"/>
          <a:stretch/>
        </p:blipFill>
        <p:spPr>
          <a:xfrm>
            <a:off x="199176" y="0"/>
            <a:ext cx="11943325" cy="6856506"/>
          </a:xfrm>
        </p:spPr>
      </p:pic>
    </p:spTree>
    <p:extLst>
      <p:ext uri="{BB962C8B-B14F-4D97-AF65-F5344CB8AC3E}">
        <p14:creationId xmlns:p14="http://schemas.microsoft.com/office/powerpoint/2010/main" val="15294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7"/>
          <a:stretch/>
        </p:blipFill>
        <p:spPr>
          <a:xfrm>
            <a:off x="1267932" y="0"/>
            <a:ext cx="10668928" cy="5767057"/>
          </a:xfrm>
        </p:spPr>
      </p:pic>
    </p:spTree>
    <p:extLst>
      <p:ext uri="{BB962C8B-B14F-4D97-AF65-F5344CB8AC3E}">
        <p14:creationId xmlns:p14="http://schemas.microsoft.com/office/powerpoint/2010/main" val="340265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2" r="2836"/>
          <a:stretch/>
        </p:blipFill>
        <p:spPr>
          <a:xfrm>
            <a:off x="435015" y="0"/>
            <a:ext cx="11242664" cy="5730845"/>
          </a:xfrm>
        </p:spPr>
      </p:pic>
    </p:spTree>
    <p:extLst>
      <p:ext uri="{BB962C8B-B14F-4D97-AF65-F5344CB8AC3E}">
        <p14:creationId xmlns:p14="http://schemas.microsoft.com/office/powerpoint/2010/main" val="922384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8458</TotalTime>
  <Words>30</Words>
  <Application>Microsoft Office PowerPoint</Application>
  <PresentationFormat>Widescreen</PresentationFormat>
  <Paragraphs>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PowerPoint Presentation</vt:lpstr>
      <vt:lpstr>Problem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705</cp:revision>
  <dcterms:created xsi:type="dcterms:W3CDTF">2015-03-05T10:33:53Z</dcterms:created>
  <dcterms:modified xsi:type="dcterms:W3CDTF">2024-09-18T15:36:14Z</dcterms:modified>
</cp:coreProperties>
</file>